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FF0000"/>
                </a:solidFill>
              </a:rPr>
              <a:t>Planilla de contralor docente</a:t>
            </a:r>
            <a:endParaRPr lang="es-AR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usuario\Desktop\planil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071810"/>
            <a:ext cx="7630639" cy="3087688"/>
          </a:xfrm>
          <a:prstGeom prst="rect">
            <a:avLst/>
          </a:prstGeom>
          <a:noFill/>
        </p:spPr>
      </p:pic>
      <p:pic>
        <p:nvPicPr>
          <p:cNvPr id="1027" name="Picture 3" descr="C:\Users\usuario\Desktop\parte de arriba planill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357298"/>
            <a:ext cx="7632000" cy="17058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FF0000"/>
                </a:solidFill>
              </a:rPr>
              <a:t>CUIL</a:t>
            </a:r>
            <a:endParaRPr lang="es-AR" dirty="0">
              <a:solidFill>
                <a:srgbClr val="FF0000"/>
              </a:solidFill>
            </a:endParaRPr>
          </a:p>
        </p:txBody>
      </p:sp>
      <p:pic>
        <p:nvPicPr>
          <p:cNvPr id="2051" name="Picture 3" descr="C:\Users\usuario\Desktop\cu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071678"/>
            <a:ext cx="4422187" cy="3857652"/>
          </a:xfrm>
          <a:prstGeom prst="rect">
            <a:avLst/>
          </a:prstGeom>
          <a:noFill/>
        </p:spPr>
      </p:pic>
      <p:cxnSp>
        <p:nvCxnSpPr>
          <p:cNvPr id="6" name="5 Conector recto de flecha"/>
          <p:cNvCxnSpPr/>
          <p:nvPr/>
        </p:nvCxnSpPr>
        <p:spPr>
          <a:xfrm rot="16200000" flipV="1">
            <a:off x="1571604" y="4071942"/>
            <a:ext cx="1000132" cy="8572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285720" y="2500306"/>
            <a:ext cx="1857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>
                <a:solidFill>
                  <a:srgbClr val="FF0000"/>
                </a:solidFill>
              </a:rPr>
              <a:t>2 Dígitos </a:t>
            </a:r>
            <a:r>
              <a:rPr lang="es-AR" sz="3200" b="1" dirty="0" smtClean="0">
                <a:solidFill>
                  <a:srgbClr val="FF0000"/>
                </a:solidFill>
              </a:rPr>
              <a:t>de Control</a:t>
            </a:r>
            <a:endParaRPr lang="es-AR" sz="3200" b="1" dirty="0">
              <a:solidFill>
                <a:srgbClr val="FF0000"/>
              </a:solidFill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 rot="5400000" flipH="1" flipV="1">
            <a:off x="6500826" y="4143380"/>
            <a:ext cx="928694" cy="7858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7072330" y="2643182"/>
            <a:ext cx="1500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>
                <a:solidFill>
                  <a:srgbClr val="FF0000"/>
                </a:solidFill>
              </a:rPr>
              <a:t>1 </a:t>
            </a:r>
            <a:r>
              <a:rPr lang="es-AR" sz="3200" b="1" dirty="0" smtClean="0">
                <a:solidFill>
                  <a:srgbClr val="FF0000"/>
                </a:solidFill>
              </a:rPr>
              <a:t>Dígito </a:t>
            </a:r>
            <a:r>
              <a:rPr lang="es-AR" sz="3200" b="1" dirty="0" smtClean="0">
                <a:solidFill>
                  <a:srgbClr val="FF0000"/>
                </a:solidFill>
              </a:rPr>
              <a:t>de Control</a:t>
            </a:r>
            <a:endParaRPr lang="es-AR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FF0000"/>
                </a:solidFill>
              </a:rPr>
              <a:t>EJEMPLO</a:t>
            </a:r>
            <a:endParaRPr lang="es-AR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usuario\Desktop\cu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071678"/>
            <a:ext cx="4420800" cy="3846497"/>
          </a:xfrm>
          <a:prstGeom prst="rect">
            <a:avLst/>
          </a:prstGeom>
          <a:noFill/>
        </p:spPr>
      </p:pic>
      <p:cxnSp>
        <p:nvCxnSpPr>
          <p:cNvPr id="4" name="3 Conector recto de flecha"/>
          <p:cNvCxnSpPr/>
          <p:nvPr/>
        </p:nvCxnSpPr>
        <p:spPr>
          <a:xfrm rot="16200000" flipV="1">
            <a:off x="1571604" y="4071942"/>
            <a:ext cx="1000132" cy="8572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285720" y="2500306"/>
            <a:ext cx="1857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>
                <a:solidFill>
                  <a:srgbClr val="FF0000"/>
                </a:solidFill>
              </a:rPr>
              <a:t>2 Dígitos </a:t>
            </a:r>
            <a:r>
              <a:rPr lang="es-AR" sz="3200" b="1" dirty="0" smtClean="0">
                <a:solidFill>
                  <a:srgbClr val="FF0000"/>
                </a:solidFill>
              </a:rPr>
              <a:t>de Control</a:t>
            </a:r>
            <a:endParaRPr lang="es-AR" sz="3200" b="1" dirty="0">
              <a:solidFill>
                <a:srgbClr val="FF0000"/>
              </a:solidFill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 rot="5400000" flipH="1" flipV="1">
            <a:off x="6500826" y="4143380"/>
            <a:ext cx="928694" cy="7858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7072330" y="2643182"/>
            <a:ext cx="1500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>
                <a:solidFill>
                  <a:srgbClr val="FF0000"/>
                </a:solidFill>
              </a:rPr>
              <a:t>1 </a:t>
            </a:r>
            <a:r>
              <a:rPr lang="es-AR" sz="3200" b="1" dirty="0" smtClean="0">
                <a:solidFill>
                  <a:srgbClr val="FF0000"/>
                </a:solidFill>
              </a:rPr>
              <a:t>Dígito </a:t>
            </a:r>
            <a:r>
              <a:rPr lang="es-AR" sz="3200" b="1" dirty="0" smtClean="0">
                <a:solidFill>
                  <a:srgbClr val="FF0000"/>
                </a:solidFill>
              </a:rPr>
              <a:t>de Control</a:t>
            </a:r>
            <a:endParaRPr lang="es-AR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22</Words>
  <PresentationFormat>Presentación en pantalla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Planilla de contralor docente</vt:lpstr>
      <vt:lpstr>CUIL</vt:lpstr>
      <vt:lpstr>EJEMPLO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5</cp:revision>
  <dcterms:created xsi:type="dcterms:W3CDTF">2016-09-21T16:56:12Z</dcterms:created>
  <dcterms:modified xsi:type="dcterms:W3CDTF">2016-09-21T17:34:31Z</dcterms:modified>
</cp:coreProperties>
</file>